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3"/>
    <p:restoredTop sz="94618"/>
  </p:normalViewPr>
  <p:slideViewPr>
    <p:cSldViewPr snapToGrid="0" snapToObjects="1" showGuides="1">
      <p:cViewPr varScale="1">
        <p:scale>
          <a:sx n="61" d="100"/>
          <a:sy n="61" d="100"/>
        </p:scale>
        <p:origin x="224" y="7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02A8-9E3B-6646-A6C2-4DEE443067D6}" type="datetimeFigureOut">
              <a:rPr lang="es-ES_tradnl" smtClean="0"/>
              <a:t>8/1/18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5C5F5-398C-484B-BCD6-99925F509B24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846930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02A8-9E3B-6646-A6C2-4DEE443067D6}" type="datetimeFigureOut">
              <a:rPr lang="es-ES_tradnl" smtClean="0"/>
              <a:t>8/1/18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5C5F5-398C-484B-BCD6-99925F509B24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102520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02A8-9E3B-6646-A6C2-4DEE443067D6}" type="datetimeFigureOut">
              <a:rPr lang="es-ES_tradnl" smtClean="0"/>
              <a:t>8/1/18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5C5F5-398C-484B-BCD6-99925F509B24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44897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02A8-9E3B-6646-A6C2-4DEE443067D6}" type="datetimeFigureOut">
              <a:rPr lang="es-ES_tradnl" smtClean="0"/>
              <a:t>8/1/18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5C5F5-398C-484B-BCD6-99925F509B24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4238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02A8-9E3B-6646-A6C2-4DEE443067D6}" type="datetimeFigureOut">
              <a:rPr lang="es-ES_tradnl" smtClean="0"/>
              <a:t>8/1/18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5C5F5-398C-484B-BCD6-99925F509B24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19885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02A8-9E3B-6646-A6C2-4DEE443067D6}" type="datetimeFigureOut">
              <a:rPr lang="es-ES_tradnl" smtClean="0"/>
              <a:t>8/1/18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5C5F5-398C-484B-BCD6-99925F509B24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49760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02A8-9E3B-6646-A6C2-4DEE443067D6}" type="datetimeFigureOut">
              <a:rPr lang="es-ES_tradnl" smtClean="0"/>
              <a:t>8/1/18</a:t>
            </a:fld>
            <a:endParaRPr lang="es-ES_tradn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5C5F5-398C-484B-BCD6-99925F509B24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596516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02A8-9E3B-6646-A6C2-4DEE443067D6}" type="datetimeFigureOut">
              <a:rPr lang="es-ES_tradnl" smtClean="0"/>
              <a:t>8/1/18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5C5F5-398C-484B-BCD6-99925F509B24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189641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02A8-9E3B-6646-A6C2-4DEE443067D6}" type="datetimeFigureOut">
              <a:rPr lang="es-ES_tradnl" smtClean="0"/>
              <a:t>8/1/18</a:t>
            </a:fld>
            <a:endParaRPr lang="es-ES_tradn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5C5F5-398C-484B-BCD6-99925F509B24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025202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02A8-9E3B-6646-A6C2-4DEE443067D6}" type="datetimeFigureOut">
              <a:rPr lang="es-ES_tradnl" smtClean="0"/>
              <a:t>8/1/18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5C5F5-398C-484B-BCD6-99925F509B24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50490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02A8-9E3B-6646-A6C2-4DEE443067D6}" type="datetimeFigureOut">
              <a:rPr lang="es-ES_tradnl" smtClean="0"/>
              <a:t>8/1/18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5C5F5-398C-484B-BCD6-99925F509B24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83368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5202A8-9E3B-6646-A6C2-4DEE443067D6}" type="datetimeFigureOut">
              <a:rPr lang="es-ES_tradnl" smtClean="0"/>
              <a:t>8/1/18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55C5F5-398C-484B-BCD6-99925F509B24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04289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Captura%20de%20pantalla%202018-01-07%20a%20la(s)%201.38.23%20p.m.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0065" y="574159"/>
            <a:ext cx="6315740" cy="58053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2159536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Macintosh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Microsoft Office</dc:creator>
  <cp:lastModifiedBy>Usuario de Microsoft Office</cp:lastModifiedBy>
  <cp:revision>1</cp:revision>
  <dcterms:created xsi:type="dcterms:W3CDTF">2018-01-09T01:32:17Z</dcterms:created>
  <dcterms:modified xsi:type="dcterms:W3CDTF">2018-01-09T01:38:44Z</dcterms:modified>
</cp:coreProperties>
</file>